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292" r:id="rId10"/>
    <p:sldId id="285" r:id="rId11"/>
    <p:sldId id="289" r:id="rId12"/>
    <p:sldId id="288" r:id="rId13"/>
    <p:sldId id="287" r:id="rId14"/>
    <p:sldId id="286" r:id="rId15"/>
    <p:sldId id="290" r:id="rId16"/>
    <p:sldId id="291" r:id="rId17"/>
    <p:sldId id="294" r:id="rId18"/>
    <p:sldId id="293" r:id="rId19"/>
    <p:sldId id="29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135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726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582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9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Convex </a:t>
            </a:r>
            <a:r>
              <a:rPr lang="ko-KR" altLang="en-US" dirty="0"/>
              <a:t>형태가 되므로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minimum</a:t>
            </a:r>
            <a:r>
              <a:rPr lang="ko-KR" altLang="en-US" dirty="0"/>
              <a:t>을 찾을 수 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13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663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005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27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47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22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13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69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02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86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43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04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11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8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Andrew ML </a:t>
            </a:r>
            <a:r>
              <a:rPr lang="ko" sz="2500" b="1" dirty="0">
                <a:solidFill>
                  <a:srgbClr val="19264B"/>
                </a:solidFill>
              </a:rPr>
              <a:t>스터디팀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5.23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 err="1">
                <a:solidFill>
                  <a:srgbClr val="19264B"/>
                </a:solidFill>
              </a:rPr>
              <a:t>임태인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김명빈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function for logistic regression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0D1235A-05E7-A76E-8E4D-53A728A0F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91" b="21225"/>
          <a:stretch/>
        </p:blipFill>
        <p:spPr>
          <a:xfrm>
            <a:off x="1408975" y="845454"/>
            <a:ext cx="7295224" cy="34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5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A912D-C01C-FA24-568E-C2D790FCA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3" b="11695"/>
          <a:stretch/>
        </p:blipFill>
        <p:spPr>
          <a:xfrm>
            <a:off x="1408975" y="845454"/>
            <a:ext cx="7132859" cy="3629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261450-5D6F-E268-E0A3-B6F334859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77" t="41664" r="4093" b="11833"/>
          <a:stretch/>
        </p:blipFill>
        <p:spPr>
          <a:xfrm>
            <a:off x="5084957" y="1918363"/>
            <a:ext cx="3761678" cy="2324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59A86B-CAD9-E68E-B90E-23079EACBF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3" t="28606" r="37317" b="60282"/>
          <a:stretch/>
        </p:blipFill>
        <p:spPr>
          <a:xfrm>
            <a:off x="5358045" y="4417068"/>
            <a:ext cx="2914183" cy="5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BE0256-C355-09D9-2F7C-6FBC1CD87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17"/>
          <a:stretch/>
        </p:blipFill>
        <p:spPr>
          <a:xfrm>
            <a:off x="1408975" y="851476"/>
            <a:ext cx="7562150" cy="358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78BF4D-84F5-CF0E-E5D3-2C2A395F0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1" t="81373" r="58455" b="11689"/>
          <a:stretch/>
        </p:blipFill>
        <p:spPr>
          <a:xfrm>
            <a:off x="1518455" y="4378711"/>
            <a:ext cx="3053545" cy="300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859184-3B6F-F517-06DD-BC76B2692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38" t="65289" r="3333" b="13754"/>
          <a:stretch/>
        </p:blipFill>
        <p:spPr>
          <a:xfrm>
            <a:off x="6324980" y="3834855"/>
            <a:ext cx="2755625" cy="91433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F48E09-9959-3895-673E-B75E1D234B02}"/>
              </a:ext>
            </a:extLst>
          </p:cNvPr>
          <p:cNvSpPr/>
          <p:nvPr/>
        </p:nvSpPr>
        <p:spPr>
          <a:xfrm>
            <a:off x="4170556" y="1338382"/>
            <a:ext cx="3053545" cy="482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81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5D966-959E-0214-695C-217341F06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99" r="7724" b="15818"/>
          <a:stretch/>
        </p:blipFill>
        <p:spPr>
          <a:xfrm>
            <a:off x="1408975" y="845454"/>
            <a:ext cx="7076307" cy="3122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8D0FCB-027E-3243-A7B9-86E66F6E7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91" t="61886" r="4710" b="11521"/>
          <a:stretch/>
        </p:blipFill>
        <p:spPr>
          <a:xfrm>
            <a:off x="6388375" y="3885341"/>
            <a:ext cx="2518070" cy="1169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6AFB5E-3337-A445-8A3B-D986D645A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09" t="82833" r="47805" b="11400"/>
          <a:stretch/>
        </p:blipFill>
        <p:spPr>
          <a:xfrm>
            <a:off x="1572514" y="4254660"/>
            <a:ext cx="2940013" cy="2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B880B95-E370-DFA2-7D5A-A4B887C17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9412" b="16271"/>
          <a:stretch/>
        </p:blipFill>
        <p:spPr>
          <a:xfrm>
            <a:off x="1353963" y="845453"/>
            <a:ext cx="7081863" cy="36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1B1DC-4A0F-1C2D-0CBC-AB627A133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139"/>
          <a:stretch/>
        </p:blipFill>
        <p:spPr>
          <a:xfrm>
            <a:off x="1353963" y="845454"/>
            <a:ext cx="7617162" cy="2650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AC914-E0CC-0046-619D-A6D3A1FF17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4" t="57481" r="66754" b="13424"/>
          <a:stretch/>
        </p:blipFill>
        <p:spPr>
          <a:xfrm>
            <a:off x="1858536" y="3402546"/>
            <a:ext cx="2044392" cy="125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7525F-B6C6-90DF-9524-DDA054DB1BB6}"/>
                  </a:ext>
                </a:extLst>
              </p:cNvPr>
              <p:cNvSpPr txBox="1"/>
              <p:nvPr/>
            </p:nvSpPr>
            <p:spPr>
              <a:xfrm>
                <a:off x="3969834" y="3402546"/>
                <a:ext cx="1442225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b="1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unc>
                        <m:funcPr>
                          <m:ctrlPr>
                            <a:rPr lang="en-US" altLang="ko-KR" sz="1800" b="1" i="1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0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800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ko-KR" sz="1800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US" altLang="ko-KR" sz="1800" b="1" i="1" smtClean="0">
                                      <a:solidFill>
                                        <a:srgbClr val="33C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US" altLang="ko-KR" sz="1800" b="1" i="1" smtClean="0">
                                      <a:solidFill>
                                        <a:srgbClr val="33C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groupChr>
                              <m:r>
                                <a:rPr lang="en-US" altLang="ko-KR" sz="1800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800" b="1" dirty="0">
                  <a:solidFill>
                    <a:srgbClr val="33CC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7525F-B6C6-90DF-9524-DDA054DB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834" y="3402546"/>
                <a:ext cx="1442225" cy="423065"/>
              </a:xfrm>
              <a:prstGeom prst="rect">
                <a:avLst/>
              </a:prstGeom>
              <a:blipFill>
                <a:blip r:embed="rId6"/>
                <a:stretch>
                  <a:fillRect l="-2532" t="-8571" r="-32489" b="-3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489636-7335-00F5-D6C9-143F55A1ED8E}"/>
                  </a:ext>
                </a:extLst>
              </p:cNvPr>
              <p:cNvSpPr txBox="1"/>
              <p:nvPr/>
            </p:nvSpPr>
            <p:spPr>
              <a:xfrm>
                <a:off x="3599868" y="4131440"/>
                <a:ext cx="3215269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US" altLang="ko-KR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US" altLang="ko-KR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groupChr>
                              <m:r>
                                <a:rPr lang="en-US" altLang="ko-K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489636-7335-00F5-D6C9-143F55A1E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68" y="4131440"/>
                <a:ext cx="3215269" cy="423065"/>
              </a:xfrm>
              <a:prstGeom prst="rect">
                <a:avLst/>
              </a:prstGeom>
              <a:blipFill>
                <a:blip r:embed="rId7"/>
                <a:stretch>
                  <a:fillRect t="-10145" r="-24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AB0E03C-2D72-E651-CDF5-2CBF8E95C63A}"/>
              </a:ext>
            </a:extLst>
          </p:cNvPr>
          <p:cNvSpPr txBox="1"/>
          <p:nvPr/>
        </p:nvSpPr>
        <p:spPr>
          <a:xfrm>
            <a:off x="1408974" y="306875"/>
            <a:ext cx="64340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Simplified Cost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function for logistic regression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639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5CBD7-A1B9-8531-D41C-F8A6C40B8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57"/>
          <a:stretch/>
        </p:blipFill>
        <p:spPr>
          <a:xfrm>
            <a:off x="1353963" y="845454"/>
            <a:ext cx="7617162" cy="2217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753547-7866-E7A9-8FE3-022C711620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97" t="53912" r="4716" b="27299"/>
          <a:stretch/>
        </p:blipFill>
        <p:spPr>
          <a:xfrm>
            <a:off x="2641959" y="3204813"/>
            <a:ext cx="6130534" cy="8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6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D2C87F5-FBFC-999D-0D36-1A4AB37E2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85" b="23313"/>
          <a:stretch/>
        </p:blipFill>
        <p:spPr>
          <a:xfrm>
            <a:off x="1353963" y="845454"/>
            <a:ext cx="6539749" cy="3197908"/>
          </a:xfrm>
          <a:prstGeom prst="rect">
            <a:avLst/>
          </a:prstGeom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3671A92-362B-0E95-3CC5-CA54749EF876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Implementation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2297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3E06AFC-3EFC-3765-8960-F332FA1A1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5" b="18773"/>
          <a:stretch/>
        </p:blipFill>
        <p:spPr>
          <a:xfrm>
            <a:off x="1479395" y="845454"/>
            <a:ext cx="7121912" cy="33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7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4E473458-6A0F-AF85-CED1-65416CA63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287" b="13372"/>
          <a:stretch/>
        </p:blipFill>
        <p:spPr>
          <a:xfrm>
            <a:off x="1408975" y="845454"/>
            <a:ext cx="7593081" cy="36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C31C3-428F-645F-3EFF-523CEC10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913" y="995099"/>
            <a:ext cx="6500423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609B-E06D-537D-FFEC-D4F1B35F1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16" y="1533538"/>
            <a:ext cx="4913668" cy="2548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753DE9-3C43-E796-2CCE-F181E2F0C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864" y="1447076"/>
            <a:ext cx="5810664" cy="2634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909E6C-8106-8294-69E2-986D562F6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236" y="1100138"/>
            <a:ext cx="5722292" cy="34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33143-E151-3271-E662-3EDCC540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54" y="1241386"/>
            <a:ext cx="6916857" cy="3305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03D47D-A261-365E-D705-FE909201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441" y="1175975"/>
            <a:ext cx="6916857" cy="33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5BC5F-E902-5083-CCAB-9B3B029C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84" y="1393031"/>
            <a:ext cx="7178662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1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4BEEC-7033-390D-1F70-05B53D9E5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473" y="1055550"/>
            <a:ext cx="6469941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5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073AA-253A-916E-DAB4-39F3FFC2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47" y="984153"/>
            <a:ext cx="663759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455859-9082-62B8-D08D-EC65BCD35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45" y="1179194"/>
            <a:ext cx="6294665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D74FFA-EDBB-2AC3-1CBE-AA14662F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9" y="1055550"/>
            <a:ext cx="6310377" cy="2834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C1629F-B41C-E37D-81D1-C55330E2B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12" r="1819"/>
          <a:stretch/>
        </p:blipFill>
        <p:spPr>
          <a:xfrm>
            <a:off x="3568391" y="2986964"/>
            <a:ext cx="4884234" cy="18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037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64</Words>
  <Application>Microsoft Office PowerPoint</Application>
  <PresentationFormat>화면 슬라이드 쇼(16:9)</PresentationFormat>
  <Paragraphs>20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명빈</cp:lastModifiedBy>
  <cp:revision>86</cp:revision>
  <dcterms:modified xsi:type="dcterms:W3CDTF">2023-05-22T13:25:01Z</dcterms:modified>
</cp:coreProperties>
</file>